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64" r:id="rId8"/>
    <p:sldId id="258" r:id="rId9"/>
    <p:sldId id="265" r:id="rId10"/>
    <p:sldId id="259" r:id="rId11"/>
    <p:sldId id="266" r:id="rId12"/>
    <p:sldId id="260" r:id="rId13"/>
    <p:sldId id="267" r:id="rId14"/>
    <p:sldId id="261" r:id="rId15"/>
    <p:sldId id="268" r:id="rId16"/>
    <p:sldId id="262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CEFEEFB-2249-6C4F-AD30-A9074EF00933}">
          <p14:sldIdLst>
            <p14:sldId id="256"/>
            <p14:sldId id="257"/>
          </p14:sldIdLst>
        </p14:section>
        <p14:section name="Connecting to Chef Server" id="{CE8621A2-3605-9A44-8476-B6E3E83D1DB1}">
          <p14:sldIdLst>
            <p14:sldId id="264"/>
            <p14:sldId id="258"/>
          </p14:sldIdLst>
        </p14:section>
        <p14:section name="Managing Multiple Nodes" id="{10D2B164-86BF-504D-A44C-E810202206BA}">
          <p14:sldIdLst>
            <p14:sldId id="265"/>
            <p14:sldId id="259"/>
          </p14:sldIdLst>
        </p14:section>
        <p14:section name="Community Cookbooks" id="{F85ED427-0679-284F-9964-6AA529D123CE}">
          <p14:sldIdLst>
            <p14:sldId id="266"/>
            <p14:sldId id="260"/>
          </p14:sldIdLst>
        </p14:section>
        <p14:section name="Roles" id="{71F25DC5-F7C1-B44D-99A8-F01480AC5BCF}">
          <p14:sldIdLst>
            <p14:sldId id="267"/>
            <p14:sldId id="261"/>
          </p14:sldIdLst>
        </p14:section>
        <p14:section name="Search" id="{B40DF6C3-C35B-9644-B345-A249F828B82E}">
          <p14:sldIdLst>
            <p14:sldId id="268"/>
            <p14:sldId id="262"/>
          </p14:sldIdLst>
        </p14:section>
        <p14:section name="Environments" id="{BDFD6027-E7CB-6947-9FCC-AED969B3276C}">
          <p14:sldIdLst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49" d="100"/>
          <a:sy n="49" d="100"/>
        </p:scale>
        <p:origin x="-128" y="-1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b="1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b="1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b="1" dirty="0"/>
              <a:t>Managing Multiple </a:t>
            </a:r>
            <a:r>
              <a:rPr lang="en-US" sz="2800" b="1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b="1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Roles</a:t>
            </a:r>
            <a:endParaRPr lang="en-US" sz="2800" b="1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11495</TotalTime>
  <Words>107</Words>
  <Application>Microsoft Macintosh PowerPoint</Application>
  <PresentationFormat>Custom</PresentationFormat>
  <Paragraphs>63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ChefDk3.2Template</vt:lpstr>
      <vt:lpstr>The Chef Server</vt:lpstr>
      <vt:lpstr>PowerPoint Presentation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1417</cp:revision>
  <cp:lastPrinted>2015-02-07T23:49:10Z</cp:lastPrinted>
  <dcterms:created xsi:type="dcterms:W3CDTF">2012-09-13T17:36:07Z</dcterms:created>
  <dcterms:modified xsi:type="dcterms:W3CDTF">2015-05-26T19:26:11Z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